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embeddedFontLst>
    <p:embeddedFont>
      <p:font typeface="B Nazanin" panose="00000400000000000000" pitchFamily="2" charset="-78"/>
      <p:regular r:id="rId12"/>
      <p:bold r:id="rId13"/>
    </p:embeddedFont>
    <p:embeddedFont>
      <p:font typeface="B Titr" panose="00000700000000000000" pitchFamily="2" charset="-78"/>
      <p:bold r:id="rId14"/>
    </p:embeddedFont>
    <p:embeddedFont>
      <p:font typeface="Tw Cen MT" panose="020B06020201040206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2281238" cy="6853238"/>
            <a:chOff x="0" y="0"/>
            <a:chExt cx="2281238" cy="6853238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AF47F3-0682-887E-D1C8-3303EB99888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" b="4113"/>
          <a:stretch>
            <a:fillRect/>
          </a:stretch>
        </p:blipFill>
        <p:spPr bwMode="auto">
          <a:xfrm>
            <a:off x="-4" y="1"/>
            <a:ext cx="12192004" cy="20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2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4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72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17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52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2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1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0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2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1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5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0594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2EA9-16DB-4E92-B128-CC7F54BC71E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87DD5-C057-4FC0-926A-4C9EDF8E72C3}" type="slidenum">
              <a:rPr lang="en-US" smtClean="0"/>
              <a:t>‹#›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8B6689-C479-E792-7AB5-EC5D625B70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99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1439" y="2360501"/>
            <a:ext cx="457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بسم الله الرحمن الرحیم</a:t>
            </a:r>
            <a:r>
              <a:rPr lang="en-US" sz="2400" b="1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endParaRPr lang="en-US" sz="2400" b="1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9114" y="3367748"/>
            <a:ext cx="574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(Times New Roman bold Font, 24)</a:t>
            </a:r>
            <a:r>
              <a:rPr lang="fa-IR" sz="24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4185" y="2906083"/>
            <a:ext cx="628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عنوان (قلم ب تیتر 24 توپر) </a:t>
            </a:r>
            <a:endParaRPr lang="fa-IR" sz="2400" b="1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2116" y="3829413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2000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نویسنده اول: </a:t>
            </a:r>
            <a:endParaRPr lang="en-US" sz="2000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000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نام نویسنده اول با قلم ب نازنین 20 توپر</a:t>
            </a:r>
          </a:p>
          <a:p>
            <a:pPr algn="ctr" rtl="1"/>
            <a:r>
              <a:rPr lang="fa-IR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نام موسسه: نام موسسه با قلم ب نازنین 18 توپر</a:t>
            </a:r>
          </a:p>
          <a:p>
            <a:pPr algn="ctr" rtl="1"/>
            <a:endParaRPr lang="en-US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000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نویسنده دوم:</a:t>
            </a:r>
          </a:p>
          <a:p>
            <a:pPr algn="ctr" rtl="1"/>
            <a:r>
              <a:rPr lang="fa-IR" sz="2000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نام نویسنده دوم با قلم ب نازنین 20 توپر</a:t>
            </a:r>
          </a:p>
          <a:p>
            <a:pPr algn="ctr" rtl="1"/>
            <a:r>
              <a:rPr lang="fa-IR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نام موسسه: نام موسسه با قلم ب نازنین 18 توپر</a:t>
            </a:r>
          </a:p>
          <a:p>
            <a:pPr algn="ctr" rtl="1"/>
            <a:endParaRPr lang="fa-IR" b="1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b="1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(نام همه نویسندگان ذکر شود)</a:t>
            </a:r>
            <a:endParaRPr lang="fa-IR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555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17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3683641" y="2855405"/>
            <a:ext cx="82419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مقدمه با قلم ب نازنین 24 عادی، فاصله بین سطرها 1.5 سانتی متر 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85D82-3F6B-40AC-A2EC-CC6CAEC1DF62}"/>
              </a:ext>
            </a:extLst>
          </p:cNvPr>
          <p:cNvSpPr txBox="1"/>
          <p:nvPr/>
        </p:nvSpPr>
        <p:spPr>
          <a:xfrm>
            <a:off x="3683641" y="2270630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مقدمه</a:t>
            </a:r>
          </a:p>
        </p:txBody>
      </p:sp>
    </p:spTree>
    <p:extLst>
      <p:ext uri="{BB962C8B-B14F-4D97-AF65-F5344CB8AC3E}">
        <p14:creationId xmlns:p14="http://schemas.microsoft.com/office/powerpoint/2010/main" val="265444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3735893" y="3123824"/>
            <a:ext cx="824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مبانی نظری با قلم ب نازنین 24 عادی، فاصله بین سطرها 1.5 سانتی متر 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83230-71E0-4C79-B9AE-52A192A54686}"/>
              </a:ext>
            </a:extLst>
          </p:cNvPr>
          <p:cNvSpPr txBox="1"/>
          <p:nvPr/>
        </p:nvSpPr>
        <p:spPr>
          <a:xfrm>
            <a:off x="3735893" y="2445517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مبانی نظری</a:t>
            </a:r>
          </a:p>
        </p:txBody>
      </p:sp>
    </p:spTree>
    <p:extLst>
      <p:ext uri="{BB962C8B-B14F-4D97-AF65-F5344CB8AC3E}">
        <p14:creationId xmlns:p14="http://schemas.microsoft.com/office/powerpoint/2010/main" val="131707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3846333" y="2939591"/>
            <a:ext cx="824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روش پژوهش با قلم ب نازنین 24 عادی، فاصله بین سطرها 1.5 سانتی متر 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83230-71E0-4C79-B9AE-52A192A54686}"/>
              </a:ext>
            </a:extLst>
          </p:cNvPr>
          <p:cNvSpPr txBox="1"/>
          <p:nvPr/>
        </p:nvSpPr>
        <p:spPr>
          <a:xfrm>
            <a:off x="3846333" y="2276246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روش پژوهش</a:t>
            </a:r>
          </a:p>
        </p:txBody>
      </p:sp>
    </p:spTree>
    <p:extLst>
      <p:ext uri="{BB962C8B-B14F-4D97-AF65-F5344CB8AC3E}">
        <p14:creationId xmlns:p14="http://schemas.microsoft.com/office/powerpoint/2010/main" val="341038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3642077" y="3160889"/>
            <a:ext cx="824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یافته‌ها با قلم ب نازنین 24 عادی، فاصله بین سطرها 1.5 سانتی متر 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83230-71E0-4C79-B9AE-52A192A54686}"/>
              </a:ext>
            </a:extLst>
          </p:cNvPr>
          <p:cNvSpPr txBox="1"/>
          <p:nvPr/>
        </p:nvSpPr>
        <p:spPr>
          <a:xfrm>
            <a:off x="3708579" y="2397806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یافته‌ها</a:t>
            </a:r>
          </a:p>
        </p:txBody>
      </p:sp>
    </p:spTree>
    <p:extLst>
      <p:ext uri="{BB962C8B-B14F-4D97-AF65-F5344CB8AC3E}">
        <p14:creationId xmlns:p14="http://schemas.microsoft.com/office/powerpoint/2010/main" val="157271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3129833" y="2813987"/>
            <a:ext cx="88571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بحث و نتیجه‌گیری با قلم ب نازنین 24 عادی، فاصله بین سطرها 1.5 سانتی متر ارائه شود ...</a:t>
            </a:r>
            <a:endParaRPr lang="en-US" sz="24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83230-71E0-4C79-B9AE-52A192A54686}"/>
              </a:ext>
            </a:extLst>
          </p:cNvPr>
          <p:cNvSpPr txBox="1"/>
          <p:nvPr/>
        </p:nvSpPr>
        <p:spPr>
          <a:xfrm>
            <a:off x="3744998" y="2229212"/>
            <a:ext cx="82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بحث و نتیجه‌گیری</a:t>
            </a:r>
          </a:p>
        </p:txBody>
      </p:sp>
    </p:spTree>
    <p:extLst>
      <p:ext uri="{BB962C8B-B14F-4D97-AF65-F5344CB8AC3E}">
        <p14:creationId xmlns:p14="http://schemas.microsoft.com/office/powerpoint/2010/main" val="273003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2385754" y="2251846"/>
            <a:ext cx="830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نمونه جدول (قلم ب نازنین 20)</a:t>
            </a:r>
            <a:endParaRPr lang="en-US" sz="20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549873"/>
              </p:ext>
            </p:extLst>
          </p:nvPr>
        </p:nvGraphicFramePr>
        <p:xfrm>
          <a:off x="2385754" y="2651956"/>
          <a:ext cx="8266725" cy="3856914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653345">
                  <a:extLst>
                    <a:ext uri="{9D8B030D-6E8A-4147-A177-3AD203B41FA5}">
                      <a16:colId xmlns:a16="http://schemas.microsoft.com/office/drawing/2014/main" val="454676486"/>
                    </a:ext>
                  </a:extLst>
                </a:gridCol>
                <a:gridCol w="1653345">
                  <a:extLst>
                    <a:ext uri="{9D8B030D-6E8A-4147-A177-3AD203B41FA5}">
                      <a16:colId xmlns:a16="http://schemas.microsoft.com/office/drawing/2014/main" val="3918001871"/>
                    </a:ext>
                  </a:extLst>
                </a:gridCol>
                <a:gridCol w="1653345">
                  <a:extLst>
                    <a:ext uri="{9D8B030D-6E8A-4147-A177-3AD203B41FA5}">
                      <a16:colId xmlns:a16="http://schemas.microsoft.com/office/drawing/2014/main" val="31155583"/>
                    </a:ext>
                  </a:extLst>
                </a:gridCol>
                <a:gridCol w="1653345">
                  <a:extLst>
                    <a:ext uri="{9D8B030D-6E8A-4147-A177-3AD203B41FA5}">
                      <a16:colId xmlns:a16="http://schemas.microsoft.com/office/drawing/2014/main" val="3423021521"/>
                    </a:ext>
                  </a:extLst>
                </a:gridCol>
                <a:gridCol w="1653345">
                  <a:extLst>
                    <a:ext uri="{9D8B030D-6E8A-4147-A177-3AD203B41FA5}">
                      <a16:colId xmlns:a16="http://schemas.microsoft.com/office/drawing/2014/main" val="3012167441"/>
                    </a:ext>
                  </a:extLst>
                </a:gridCol>
              </a:tblGrid>
              <a:tr h="407447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ردیف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ستون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ستون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ستون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ستون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723753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829886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46562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2772877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853683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5118350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1997"/>
                  </a:ext>
                </a:extLst>
              </a:tr>
              <a:tr h="49278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452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93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3352FC-F291-451A-87CE-0FD5ADCA0215}"/>
              </a:ext>
            </a:extLst>
          </p:cNvPr>
          <p:cNvSpPr txBox="1"/>
          <p:nvPr/>
        </p:nvSpPr>
        <p:spPr>
          <a:xfrm>
            <a:off x="2267775" y="6023442"/>
            <a:ext cx="830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نمونه تصویر </a:t>
            </a:r>
            <a:r>
              <a:rPr lang="fa-IR" sz="2000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(قلم ب نازنین 20)</a:t>
            </a:r>
            <a:endParaRPr lang="en-US" sz="2000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16" y="2513959"/>
            <a:ext cx="5930453" cy="336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65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443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61</TotalTime>
  <Words>205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 Titr</vt:lpstr>
      <vt:lpstr>Arial</vt:lpstr>
      <vt:lpstr>B Nazanin</vt:lpstr>
      <vt:lpstr>Tw Cen MT</vt:lpstr>
      <vt:lpstr>Times New Roman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bb</dc:creator>
  <cp:lastModifiedBy>Ayrik</cp:lastModifiedBy>
  <cp:revision>17</cp:revision>
  <dcterms:created xsi:type="dcterms:W3CDTF">2021-10-23T15:47:39Z</dcterms:created>
  <dcterms:modified xsi:type="dcterms:W3CDTF">2026-01-04T10:59:36Z</dcterms:modified>
</cp:coreProperties>
</file>