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50" r:id="rId1"/>
  </p:sldMasterIdLst>
  <p:sldIdLst>
    <p:sldId id="256" r:id="rId2"/>
  </p:sldIdLst>
  <p:sldSz cx="30175200" cy="42062400"/>
  <p:notesSz cx="6858000" cy="9144000"/>
  <p:embeddedFontLst>
    <p:embeddedFont>
      <p:font typeface="B Titr" panose="00000700000000000000" pitchFamily="2" charset="-78"/>
      <p:bold r:id="rId3"/>
    </p:embeddedFont>
    <p:embeddedFont>
      <p:font typeface="B Zar" panose="00000400000000000000" pitchFamily="2" charset="-78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168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851B0-BB46-A22E-D428-A8AC05D4B8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1900" y="6883826"/>
            <a:ext cx="22631400" cy="14643947"/>
          </a:xfrm>
        </p:spPr>
        <p:txBody>
          <a:bodyPr anchor="b"/>
          <a:lstStyle>
            <a:lvl1pPr algn="ctr">
              <a:defRPr sz="148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D22DD1-9F5D-C5BA-E0B4-6D7355FF52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71900" y="22092500"/>
            <a:ext cx="22631400" cy="10155340"/>
          </a:xfrm>
        </p:spPr>
        <p:txBody>
          <a:bodyPr/>
          <a:lstStyle>
            <a:lvl1pPr marL="0" indent="0" algn="ctr">
              <a:buNone/>
              <a:defRPr sz="5940"/>
            </a:lvl1pPr>
            <a:lvl2pPr marL="1131570" indent="0" algn="ctr">
              <a:buNone/>
              <a:defRPr sz="4950"/>
            </a:lvl2pPr>
            <a:lvl3pPr marL="2263140" indent="0" algn="ctr">
              <a:buNone/>
              <a:defRPr sz="4455"/>
            </a:lvl3pPr>
            <a:lvl4pPr marL="3394710" indent="0" algn="ctr">
              <a:buNone/>
              <a:defRPr sz="3960"/>
            </a:lvl4pPr>
            <a:lvl5pPr marL="4526280" indent="0" algn="ctr">
              <a:buNone/>
              <a:defRPr sz="3960"/>
            </a:lvl5pPr>
            <a:lvl6pPr marL="5657850" indent="0" algn="ctr">
              <a:buNone/>
              <a:defRPr sz="3960"/>
            </a:lvl6pPr>
            <a:lvl7pPr marL="6789420" indent="0" algn="ctr">
              <a:buNone/>
              <a:defRPr sz="3960"/>
            </a:lvl7pPr>
            <a:lvl8pPr marL="7920990" indent="0" algn="ctr">
              <a:buNone/>
              <a:defRPr sz="3960"/>
            </a:lvl8pPr>
            <a:lvl9pPr marL="9052560" indent="0" algn="ctr">
              <a:buNone/>
              <a:defRPr sz="3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FD446-AFF8-DADC-EC1E-0BF01CC5F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2C002A-4A3B-4DD7-8DF4-3AE594AE3D25}" type="datetimeFigureOut">
              <a:rPr lang="en-US" smtClean="0"/>
              <a:pPr>
                <a:defRPr/>
              </a:pPr>
              <a:t>1/4/2026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C6E7D-911C-1159-C282-243B9DE7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3D288-E067-6A64-4558-3BA886B0E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10C99-9BF5-4896-81DC-4DDD538549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5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75BFD-CF72-B350-7A4B-BE54E0B90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2ED331-BBDF-D9E2-EAB0-949321B7C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FF98B-570E-297C-D010-DFB4A9EF1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1DF278-2143-4FEC-AEBC-29BFEF670D76}" type="datetimeFigureOut">
              <a:rPr lang="en-US" smtClean="0"/>
              <a:pPr>
                <a:defRPr/>
              </a:pPr>
              <a:t>1/4/2026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4C798-B8BE-A727-F8F9-2B06F2BB2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8C6A7-631F-E0FC-F16F-0A8F2CD9C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5D22F8-51F2-4C97-B103-2389E6084E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7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71929B-619E-9B69-03CF-F6136BF08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1594127" y="2239433"/>
            <a:ext cx="6506528" cy="356459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78F06E-FCD6-30AA-C7E5-8303927E8A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74545" y="2239433"/>
            <a:ext cx="19142393" cy="356459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7FAC4-8F0B-6FD6-272A-AE2B9F655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1A8AD1-3086-4E3F-BB2E-35A05248C48E}" type="datetimeFigureOut">
              <a:rPr lang="en-US" smtClean="0"/>
              <a:pPr>
                <a:defRPr/>
              </a:pPr>
              <a:t>1/4/2026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DB844-49F0-8054-DCE9-D2D777EFD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EE41D-7542-59F4-6EE8-9172DB8A9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23802-ED23-4D98-8E51-0875A8B8E2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8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DF719-5DB6-50A6-82CA-CEFCE5BAE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46952-7827-518E-CD5F-778CAFDEA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5DFDF-7285-D8B6-B251-B9F618083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52B089-EE97-4B04-B0FB-9A0F272E9B11}" type="datetimeFigureOut">
              <a:rPr lang="en-US" smtClean="0"/>
              <a:pPr>
                <a:defRPr/>
              </a:pPr>
              <a:t>1/4/2026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DAA80-5768-0D33-533A-9EE7E7FB1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F8D03-F044-66A8-6479-C6D37A9E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8257D-D093-4DE4-823E-9405D38C68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6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4C6EE-EE98-2CCB-B22E-20BA65C44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829" y="10486396"/>
            <a:ext cx="26026110" cy="17496787"/>
          </a:xfrm>
        </p:spPr>
        <p:txBody>
          <a:bodyPr anchor="b"/>
          <a:lstStyle>
            <a:lvl1pPr>
              <a:defRPr sz="148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C86E8F-0CDB-8717-7941-B21211E4E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8829" y="28148709"/>
            <a:ext cx="26026110" cy="9201147"/>
          </a:xfrm>
        </p:spPr>
        <p:txBody>
          <a:bodyPr/>
          <a:lstStyle>
            <a:lvl1pPr marL="0" indent="0">
              <a:buNone/>
              <a:defRPr sz="5940">
                <a:solidFill>
                  <a:schemeClr val="tx1">
                    <a:tint val="82000"/>
                  </a:schemeClr>
                </a:solidFill>
              </a:defRPr>
            </a:lvl1pPr>
            <a:lvl2pPr marL="1131570" indent="0">
              <a:buNone/>
              <a:defRPr sz="4950">
                <a:solidFill>
                  <a:schemeClr val="tx1">
                    <a:tint val="82000"/>
                  </a:schemeClr>
                </a:solidFill>
              </a:defRPr>
            </a:lvl2pPr>
            <a:lvl3pPr marL="2263140" indent="0">
              <a:buNone/>
              <a:defRPr sz="4455">
                <a:solidFill>
                  <a:schemeClr val="tx1">
                    <a:tint val="82000"/>
                  </a:schemeClr>
                </a:solidFill>
              </a:defRPr>
            </a:lvl3pPr>
            <a:lvl4pPr marL="3394710" indent="0">
              <a:buNone/>
              <a:defRPr sz="3960">
                <a:solidFill>
                  <a:schemeClr val="tx1">
                    <a:tint val="82000"/>
                  </a:schemeClr>
                </a:solidFill>
              </a:defRPr>
            </a:lvl4pPr>
            <a:lvl5pPr marL="4526280" indent="0">
              <a:buNone/>
              <a:defRPr sz="3960">
                <a:solidFill>
                  <a:schemeClr val="tx1">
                    <a:tint val="82000"/>
                  </a:schemeClr>
                </a:solidFill>
              </a:defRPr>
            </a:lvl5pPr>
            <a:lvl6pPr marL="5657850" indent="0">
              <a:buNone/>
              <a:defRPr sz="3960">
                <a:solidFill>
                  <a:schemeClr val="tx1">
                    <a:tint val="82000"/>
                  </a:schemeClr>
                </a:solidFill>
              </a:defRPr>
            </a:lvl6pPr>
            <a:lvl7pPr marL="6789420" indent="0">
              <a:buNone/>
              <a:defRPr sz="3960">
                <a:solidFill>
                  <a:schemeClr val="tx1">
                    <a:tint val="82000"/>
                  </a:schemeClr>
                </a:solidFill>
              </a:defRPr>
            </a:lvl7pPr>
            <a:lvl8pPr marL="7920990" indent="0">
              <a:buNone/>
              <a:defRPr sz="3960">
                <a:solidFill>
                  <a:schemeClr val="tx1">
                    <a:tint val="82000"/>
                  </a:schemeClr>
                </a:solidFill>
              </a:defRPr>
            </a:lvl8pPr>
            <a:lvl9pPr marL="9052560" indent="0">
              <a:buNone/>
              <a:defRPr sz="39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FE511-599E-1CEF-A130-930BB75DE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AFCEBE-2C59-43FB-A502-07E13D0A0E42}" type="datetimeFigureOut">
              <a:rPr lang="en-US" smtClean="0"/>
              <a:pPr>
                <a:defRPr/>
              </a:pPr>
              <a:t>1/4/2026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206EB-89C8-8E63-C380-08EBFEEE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07712-8E33-F7B0-1F3C-0AE534C8E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8DA7BA-7495-447F-9357-5A20E4ABF3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4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7B26D-306F-C26C-8B6B-D49AB29ED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E6BBF-03E4-ED9E-06AE-355FB1A3B9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74545" y="11197167"/>
            <a:ext cx="12824460" cy="26688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B9BA52-1F2A-10E7-2C14-3C602366E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76195" y="11197167"/>
            <a:ext cx="12824460" cy="26688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214931-D6CE-8215-7EBD-23F4490A9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409B1A-24ED-49B9-B0BE-E72EC31D57DB}" type="datetimeFigureOut">
              <a:rPr lang="en-US" smtClean="0"/>
              <a:pPr>
                <a:defRPr/>
              </a:pPr>
              <a:t>1/4/2026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13622-7572-A440-A2A4-66F0F6C87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D2CF0-4266-64FE-12D2-69DCB6E89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7BF58-BCEC-4B6B-A070-C875F1D873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59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D06B0-153C-0262-43F2-1B8669D19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475" y="2239436"/>
            <a:ext cx="26026110" cy="8130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94B9E-8CEA-277A-2430-482D02F05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8476" y="10311133"/>
            <a:ext cx="12765523" cy="5053327"/>
          </a:xfrm>
        </p:spPr>
        <p:txBody>
          <a:bodyPr anchor="b"/>
          <a:lstStyle>
            <a:lvl1pPr marL="0" indent="0">
              <a:buNone/>
              <a:defRPr sz="5940" b="1"/>
            </a:lvl1pPr>
            <a:lvl2pPr marL="1131570" indent="0">
              <a:buNone/>
              <a:defRPr sz="4950" b="1"/>
            </a:lvl2pPr>
            <a:lvl3pPr marL="2263140" indent="0">
              <a:buNone/>
              <a:defRPr sz="4455" b="1"/>
            </a:lvl3pPr>
            <a:lvl4pPr marL="3394710" indent="0">
              <a:buNone/>
              <a:defRPr sz="3960" b="1"/>
            </a:lvl4pPr>
            <a:lvl5pPr marL="4526280" indent="0">
              <a:buNone/>
              <a:defRPr sz="3960" b="1"/>
            </a:lvl5pPr>
            <a:lvl6pPr marL="5657850" indent="0">
              <a:buNone/>
              <a:defRPr sz="3960" b="1"/>
            </a:lvl6pPr>
            <a:lvl7pPr marL="6789420" indent="0">
              <a:buNone/>
              <a:defRPr sz="3960" b="1"/>
            </a:lvl7pPr>
            <a:lvl8pPr marL="7920990" indent="0">
              <a:buNone/>
              <a:defRPr sz="3960" b="1"/>
            </a:lvl8pPr>
            <a:lvl9pPr marL="9052560" indent="0">
              <a:buNone/>
              <a:defRPr sz="3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A4E6E-03EC-F084-D6F8-3ABA75275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78476" y="15364460"/>
            <a:ext cx="12765523" cy="22598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DDE070-6CD2-04AC-9B2F-7413671D0A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5276195" y="10311133"/>
            <a:ext cx="12828390" cy="5053327"/>
          </a:xfrm>
        </p:spPr>
        <p:txBody>
          <a:bodyPr anchor="b"/>
          <a:lstStyle>
            <a:lvl1pPr marL="0" indent="0">
              <a:buNone/>
              <a:defRPr sz="5940" b="1"/>
            </a:lvl1pPr>
            <a:lvl2pPr marL="1131570" indent="0">
              <a:buNone/>
              <a:defRPr sz="4950" b="1"/>
            </a:lvl2pPr>
            <a:lvl3pPr marL="2263140" indent="0">
              <a:buNone/>
              <a:defRPr sz="4455" b="1"/>
            </a:lvl3pPr>
            <a:lvl4pPr marL="3394710" indent="0">
              <a:buNone/>
              <a:defRPr sz="3960" b="1"/>
            </a:lvl4pPr>
            <a:lvl5pPr marL="4526280" indent="0">
              <a:buNone/>
              <a:defRPr sz="3960" b="1"/>
            </a:lvl5pPr>
            <a:lvl6pPr marL="5657850" indent="0">
              <a:buNone/>
              <a:defRPr sz="3960" b="1"/>
            </a:lvl6pPr>
            <a:lvl7pPr marL="6789420" indent="0">
              <a:buNone/>
              <a:defRPr sz="3960" b="1"/>
            </a:lvl7pPr>
            <a:lvl8pPr marL="7920990" indent="0">
              <a:buNone/>
              <a:defRPr sz="3960" b="1"/>
            </a:lvl8pPr>
            <a:lvl9pPr marL="9052560" indent="0">
              <a:buNone/>
              <a:defRPr sz="3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4C6B31-9851-8C35-8749-1DBC25006A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276195" y="15364460"/>
            <a:ext cx="12828390" cy="22598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2A38D2-B250-E13C-1874-697D8BE68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384BC6-CCE9-4657-ACED-3A3D899E3667}" type="datetimeFigureOut">
              <a:rPr lang="en-US" smtClean="0"/>
              <a:pPr>
                <a:defRPr/>
              </a:pPr>
              <a:t>1/4/2026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22BB2-82E4-7620-4373-7805CF610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BABF30-6313-18C2-D54E-62D5BC849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6B8DDA-1F56-40B7-B3AB-62A3473CEB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99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DC599-B7C3-5F9E-4067-CC2B44D9B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D864-6973-E4F5-3000-18F1F8A65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92D4F-AFFA-4AF3-A816-F6A77693A9FF}" type="datetimeFigureOut">
              <a:rPr lang="en-US" smtClean="0"/>
              <a:pPr>
                <a:defRPr/>
              </a:pPr>
              <a:t>1/4/2026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A4579E-7A40-E5C3-B179-6D3059558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D699F-A670-36A7-EC3C-F2B134987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71265-BBC0-4B0D-9B71-9C85A7D889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4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4CD93-3C72-5817-0217-A90EFFAF4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A5498C-9033-4175-8FEC-934010C48810}" type="datetimeFigureOut">
              <a:rPr lang="en-US" smtClean="0"/>
              <a:pPr>
                <a:defRPr/>
              </a:pPr>
              <a:t>1/4/2026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0E045F-A968-3ECA-CB0A-BA54EB997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E5DFBC-9563-5842-16AC-89CBA86A6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E490EB-2D88-46E8-8238-A4D30191A3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7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805F8-DF8F-816B-68CE-AD19FBBE4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476" y="2804160"/>
            <a:ext cx="9732287" cy="9814560"/>
          </a:xfrm>
        </p:spPr>
        <p:txBody>
          <a:bodyPr anchor="b"/>
          <a:lstStyle>
            <a:lvl1pPr>
              <a:defRPr sz="7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E531A-0884-2E4E-B8C4-F88E3C48D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28390" y="6056210"/>
            <a:ext cx="15276195" cy="29891567"/>
          </a:xfrm>
        </p:spPr>
        <p:txBody>
          <a:bodyPr/>
          <a:lstStyle>
            <a:lvl1pPr>
              <a:defRPr sz="7920"/>
            </a:lvl1pPr>
            <a:lvl2pPr>
              <a:defRPr sz="6930"/>
            </a:lvl2pPr>
            <a:lvl3pPr>
              <a:defRPr sz="5940"/>
            </a:lvl3pPr>
            <a:lvl4pPr>
              <a:defRPr sz="4950"/>
            </a:lvl4pPr>
            <a:lvl5pPr>
              <a:defRPr sz="4950"/>
            </a:lvl5pPr>
            <a:lvl6pPr>
              <a:defRPr sz="4950"/>
            </a:lvl6pPr>
            <a:lvl7pPr>
              <a:defRPr sz="4950"/>
            </a:lvl7pPr>
            <a:lvl8pPr>
              <a:defRPr sz="4950"/>
            </a:lvl8pPr>
            <a:lvl9pPr>
              <a:defRPr sz="4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D667C-8926-9CE7-5377-F6F301719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78476" y="12618720"/>
            <a:ext cx="9732287" cy="23377740"/>
          </a:xfrm>
        </p:spPr>
        <p:txBody>
          <a:bodyPr/>
          <a:lstStyle>
            <a:lvl1pPr marL="0" indent="0">
              <a:buNone/>
              <a:defRPr sz="3960"/>
            </a:lvl1pPr>
            <a:lvl2pPr marL="1131570" indent="0">
              <a:buNone/>
              <a:defRPr sz="3465"/>
            </a:lvl2pPr>
            <a:lvl3pPr marL="2263140" indent="0">
              <a:buNone/>
              <a:defRPr sz="2970"/>
            </a:lvl3pPr>
            <a:lvl4pPr marL="3394710" indent="0">
              <a:buNone/>
              <a:defRPr sz="2475"/>
            </a:lvl4pPr>
            <a:lvl5pPr marL="4526280" indent="0">
              <a:buNone/>
              <a:defRPr sz="2475"/>
            </a:lvl5pPr>
            <a:lvl6pPr marL="5657850" indent="0">
              <a:buNone/>
              <a:defRPr sz="2475"/>
            </a:lvl6pPr>
            <a:lvl7pPr marL="6789420" indent="0">
              <a:buNone/>
              <a:defRPr sz="2475"/>
            </a:lvl7pPr>
            <a:lvl8pPr marL="7920990" indent="0">
              <a:buNone/>
              <a:defRPr sz="2475"/>
            </a:lvl8pPr>
            <a:lvl9pPr marL="9052560" indent="0">
              <a:buNone/>
              <a:defRPr sz="24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DD6A4A-B4EC-26E3-B697-ED592058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37927B-33E3-4539-82B4-8868928F2A81}" type="datetimeFigureOut">
              <a:rPr lang="en-US" smtClean="0"/>
              <a:pPr>
                <a:defRPr/>
              </a:pPr>
              <a:t>1/4/2026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EA688-4276-FE1B-AA81-137F7ED7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408D77-E84B-F77D-6E57-BBD7AA262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A81F63-E1FB-4CD9-A9CC-5893FF83C4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12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81903-9905-6EC2-C38C-5CB745A9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476" y="2804160"/>
            <a:ext cx="9732287" cy="9814560"/>
          </a:xfrm>
        </p:spPr>
        <p:txBody>
          <a:bodyPr anchor="b"/>
          <a:lstStyle>
            <a:lvl1pPr>
              <a:defRPr sz="7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869C74-AA68-979B-FB0F-D4BFDAA3C0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828390" y="6056210"/>
            <a:ext cx="15276195" cy="29891567"/>
          </a:xfrm>
        </p:spPr>
        <p:txBody>
          <a:bodyPr/>
          <a:lstStyle>
            <a:lvl1pPr marL="0" indent="0">
              <a:buNone/>
              <a:defRPr sz="7920"/>
            </a:lvl1pPr>
            <a:lvl2pPr marL="1131570" indent="0">
              <a:buNone/>
              <a:defRPr sz="6930"/>
            </a:lvl2pPr>
            <a:lvl3pPr marL="2263140" indent="0">
              <a:buNone/>
              <a:defRPr sz="5940"/>
            </a:lvl3pPr>
            <a:lvl4pPr marL="3394710" indent="0">
              <a:buNone/>
              <a:defRPr sz="4950"/>
            </a:lvl4pPr>
            <a:lvl5pPr marL="4526280" indent="0">
              <a:buNone/>
              <a:defRPr sz="4950"/>
            </a:lvl5pPr>
            <a:lvl6pPr marL="5657850" indent="0">
              <a:buNone/>
              <a:defRPr sz="4950"/>
            </a:lvl6pPr>
            <a:lvl7pPr marL="6789420" indent="0">
              <a:buNone/>
              <a:defRPr sz="4950"/>
            </a:lvl7pPr>
            <a:lvl8pPr marL="7920990" indent="0">
              <a:buNone/>
              <a:defRPr sz="4950"/>
            </a:lvl8pPr>
            <a:lvl9pPr marL="9052560" indent="0">
              <a:buNone/>
              <a:defRPr sz="495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E37163-205C-600B-673B-2D239EAD4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78476" y="12618720"/>
            <a:ext cx="9732287" cy="23377740"/>
          </a:xfrm>
        </p:spPr>
        <p:txBody>
          <a:bodyPr/>
          <a:lstStyle>
            <a:lvl1pPr marL="0" indent="0">
              <a:buNone/>
              <a:defRPr sz="3960"/>
            </a:lvl1pPr>
            <a:lvl2pPr marL="1131570" indent="0">
              <a:buNone/>
              <a:defRPr sz="3465"/>
            </a:lvl2pPr>
            <a:lvl3pPr marL="2263140" indent="0">
              <a:buNone/>
              <a:defRPr sz="2970"/>
            </a:lvl3pPr>
            <a:lvl4pPr marL="3394710" indent="0">
              <a:buNone/>
              <a:defRPr sz="2475"/>
            </a:lvl4pPr>
            <a:lvl5pPr marL="4526280" indent="0">
              <a:buNone/>
              <a:defRPr sz="2475"/>
            </a:lvl5pPr>
            <a:lvl6pPr marL="5657850" indent="0">
              <a:buNone/>
              <a:defRPr sz="2475"/>
            </a:lvl6pPr>
            <a:lvl7pPr marL="6789420" indent="0">
              <a:buNone/>
              <a:defRPr sz="2475"/>
            </a:lvl7pPr>
            <a:lvl8pPr marL="7920990" indent="0">
              <a:buNone/>
              <a:defRPr sz="2475"/>
            </a:lvl8pPr>
            <a:lvl9pPr marL="9052560" indent="0">
              <a:buNone/>
              <a:defRPr sz="24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42CEC4-BE8B-BAE5-CD44-C6FAD3173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92AC05-7EA5-405A-A981-1C995A8835DB}" type="datetimeFigureOut">
              <a:rPr lang="en-US" smtClean="0"/>
              <a:pPr>
                <a:defRPr/>
              </a:pPr>
              <a:t>1/4/2026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6FD58-F57B-AA34-0F8E-2F38B1B96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635F8-F42C-785D-C0E8-E65A85C69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CC407-96AC-474B-929D-0948B29BD19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7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F712F6-DF29-8E26-A651-5BA1EBBE0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545" y="2239436"/>
            <a:ext cx="26026110" cy="813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44BBF7-675F-9BE7-A57A-CCD5DA921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4545" y="11197167"/>
            <a:ext cx="26026110" cy="26688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7919B-0F5F-A80F-F7C9-690A29B7CC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74545" y="38985617"/>
            <a:ext cx="6789420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7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28DB7BA9-ED09-4A60-A3DA-1B9037921CE6}" type="datetimeFigureOut">
              <a:rPr lang="en-US" smtClean="0"/>
              <a:pPr>
                <a:defRPr/>
              </a:pPr>
              <a:t>1/4/2026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BEC80-AC89-C507-C8E5-23BD555231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995535" y="38985617"/>
            <a:ext cx="10184130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7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21E4A-86F3-7B71-2127-70AC725E6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11235" y="38985617"/>
            <a:ext cx="6789420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7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A25DB49F-0742-4725-BE01-CE21988BA5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77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2263140" rtl="0" eaLnBrk="1" latinLnBrk="0" hangingPunct="1">
        <a:lnSpc>
          <a:spcPct val="90000"/>
        </a:lnSpc>
        <a:spcBef>
          <a:spcPct val="0"/>
        </a:spcBef>
        <a:buNone/>
        <a:defRPr sz="108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5785" indent="-565785" algn="l" defTabSz="2263140" rtl="0" eaLnBrk="1" latinLnBrk="0" hangingPunct="1">
        <a:lnSpc>
          <a:spcPct val="90000"/>
        </a:lnSpc>
        <a:spcBef>
          <a:spcPts val="2475"/>
        </a:spcBef>
        <a:buFont typeface="Arial" panose="020B0604020202020204" pitchFamily="34" charset="0"/>
        <a:buChar char="•"/>
        <a:defRPr sz="6930" kern="1200">
          <a:solidFill>
            <a:schemeClr val="tx1"/>
          </a:solidFill>
          <a:latin typeface="+mn-lt"/>
          <a:ea typeface="+mn-ea"/>
          <a:cs typeface="+mn-cs"/>
        </a:defRPr>
      </a:lvl1pPr>
      <a:lvl2pPr marL="169735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2pPr>
      <a:lvl3pPr marL="282892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950" kern="1200">
          <a:solidFill>
            <a:schemeClr val="tx1"/>
          </a:solidFill>
          <a:latin typeface="+mn-lt"/>
          <a:ea typeface="+mn-ea"/>
          <a:cs typeface="+mn-cs"/>
        </a:defRPr>
      </a:lvl3pPr>
      <a:lvl4pPr marL="396049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4pPr>
      <a:lvl5pPr marL="509206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5pPr>
      <a:lvl6pPr marL="622363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6pPr>
      <a:lvl7pPr marL="735520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7pPr>
      <a:lvl8pPr marL="848677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8pPr>
      <a:lvl9pPr marL="961834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1pPr>
      <a:lvl2pPr marL="113157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2pPr>
      <a:lvl3pPr marL="226314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3pPr>
      <a:lvl4pPr marL="339471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4pPr>
      <a:lvl5pPr marL="452628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5pPr>
      <a:lvl6pPr marL="565785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6pPr>
      <a:lvl7pPr marL="678942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7pPr>
      <a:lvl8pPr marL="792099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8pPr>
      <a:lvl9pPr marL="905256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1102198" y="1263252"/>
            <a:ext cx="27970805" cy="5480448"/>
          </a:xfrm>
          <a:prstGeom prst="roundRect">
            <a:avLst>
              <a:gd name="adj" fmla="val 5853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102198" y="7024546"/>
            <a:ext cx="27970805" cy="4682459"/>
          </a:xfrm>
          <a:prstGeom prst="roundRect">
            <a:avLst>
              <a:gd name="adj" fmla="val 585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5328670" y="11987849"/>
            <a:ext cx="13744334" cy="7452009"/>
          </a:xfrm>
          <a:prstGeom prst="roundRect">
            <a:avLst>
              <a:gd name="adj" fmla="val 585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15328669" y="19709003"/>
            <a:ext cx="13744335" cy="9165656"/>
          </a:xfrm>
          <a:prstGeom prst="roundRect">
            <a:avLst>
              <a:gd name="adj" fmla="val 585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102198" y="11987851"/>
            <a:ext cx="13956588" cy="16886806"/>
          </a:xfrm>
          <a:prstGeom prst="roundRect">
            <a:avLst>
              <a:gd name="adj" fmla="val 3317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15328668" y="29143801"/>
            <a:ext cx="13744335" cy="7502441"/>
          </a:xfrm>
          <a:prstGeom prst="roundRect">
            <a:avLst>
              <a:gd name="adj" fmla="val 585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2068" name="TextBox 4"/>
          <p:cNvSpPr txBox="1">
            <a:spLocks noChangeArrowheads="1"/>
          </p:cNvSpPr>
          <p:nvPr/>
        </p:nvSpPr>
        <p:spPr bwMode="auto">
          <a:xfrm>
            <a:off x="27085925" y="12120563"/>
            <a:ext cx="21510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/>
            <a:r>
              <a:rPr lang="fa-IR" altLang="en-US" sz="3600" b="1">
                <a:cs typeface="B Titr" panose="00000700000000000000" pitchFamily="2" charset="-78"/>
              </a:rPr>
              <a:t>چکیده</a:t>
            </a:r>
            <a:endParaRPr lang="en-US" altLang="en-US" sz="3600" b="1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069" name="Rectangle 16"/>
          <p:cNvSpPr>
            <a:spLocks noChangeArrowheads="1"/>
          </p:cNvSpPr>
          <p:nvPr/>
        </p:nvSpPr>
        <p:spPr bwMode="auto">
          <a:xfrm>
            <a:off x="15633700" y="12957175"/>
            <a:ext cx="13230225" cy="612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 dirty="0">
                <a:cs typeface="B Zar" panose="00000400000000000000" pitchFamily="2" charset="-78"/>
              </a:rPr>
              <a:t>متن چکیده  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(B Zar 28)</a:t>
            </a:r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70" name="TextBox 6"/>
          <p:cNvSpPr txBox="1">
            <a:spLocks noChangeArrowheads="1"/>
          </p:cNvSpPr>
          <p:nvPr/>
        </p:nvSpPr>
        <p:spPr bwMode="auto">
          <a:xfrm>
            <a:off x="12265025" y="12190413"/>
            <a:ext cx="23463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 dirty="0">
                <a:cs typeface="B Titr" panose="00000700000000000000" pitchFamily="2" charset="-78"/>
              </a:rPr>
              <a:t>بحث و نتایج</a:t>
            </a:r>
            <a:endParaRPr lang="en-US" altLang="en-US" sz="3600" b="1" dirty="0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071" name="Rectangle 18"/>
          <p:cNvSpPr>
            <a:spLocks noChangeArrowheads="1"/>
          </p:cNvSpPr>
          <p:nvPr/>
        </p:nvSpPr>
        <p:spPr bwMode="auto">
          <a:xfrm>
            <a:off x="1676400" y="12977813"/>
            <a:ext cx="12817475" cy="156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 dirty="0">
                <a:cs typeface="B Zar" panose="00000400000000000000" pitchFamily="2" charset="-78"/>
              </a:rPr>
              <a:t>متن بحث و نتایج</a:t>
            </a:r>
            <a:r>
              <a:rPr lang="en-US" sz="2800" dirty="0">
                <a:latin typeface="Times New Roman" panose="02020603050405020304" pitchFamily="18" charset="0"/>
                <a:cs typeface="B Zar" panose="00000400000000000000" pitchFamily="2" charset="-78"/>
              </a:rPr>
              <a:t>(B Zar 28)</a:t>
            </a:r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72" name="TextBox 6"/>
          <p:cNvSpPr txBox="1">
            <a:spLocks noChangeArrowheads="1"/>
          </p:cNvSpPr>
          <p:nvPr/>
        </p:nvSpPr>
        <p:spPr bwMode="auto">
          <a:xfrm>
            <a:off x="27085925" y="20008850"/>
            <a:ext cx="1708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مقدمه</a:t>
            </a:r>
            <a:endParaRPr lang="en-US" altLang="en-US" sz="3600" b="1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073" name="Rectangle 20"/>
          <p:cNvSpPr>
            <a:spLocks noChangeArrowheads="1"/>
          </p:cNvSpPr>
          <p:nvPr/>
        </p:nvSpPr>
        <p:spPr bwMode="auto">
          <a:xfrm>
            <a:off x="15633700" y="20858163"/>
            <a:ext cx="13208000" cy="784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مقدمه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B Zar 28) </a:t>
            </a:r>
            <a:r>
              <a:rPr lang="fa-IR" sz="2800">
                <a:latin typeface="Times New Roman" panose="02020603050405020304" pitchFamily="18" charset="0"/>
                <a:cs typeface="B Zar" panose="00000400000000000000" pitchFamily="2" charset="-78"/>
              </a:rPr>
              <a:t>)</a:t>
            </a: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74" name="TextBox 11"/>
          <p:cNvSpPr txBox="1">
            <a:spLocks noChangeArrowheads="1"/>
          </p:cNvSpPr>
          <p:nvPr/>
        </p:nvSpPr>
        <p:spPr bwMode="auto">
          <a:xfrm>
            <a:off x="26416000" y="29210000"/>
            <a:ext cx="24479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روش تحقیق</a:t>
            </a:r>
            <a:endParaRPr lang="en-US" altLang="en-US" sz="3600" b="1">
              <a:cs typeface="B Titr" panose="00000700000000000000" pitchFamily="2" charset="-78"/>
            </a:endParaRPr>
          </a:p>
        </p:txBody>
      </p:sp>
      <p:sp>
        <p:nvSpPr>
          <p:cNvPr id="2075" name="Rectangle 22"/>
          <p:cNvSpPr>
            <a:spLocks noChangeArrowheads="1"/>
          </p:cNvSpPr>
          <p:nvPr/>
        </p:nvSpPr>
        <p:spPr bwMode="auto">
          <a:xfrm>
            <a:off x="15633700" y="30133925"/>
            <a:ext cx="13230225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روش تحقیق 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B Zar 28)</a:t>
            </a:r>
            <a:r>
              <a:rPr lang="fa-IR" sz="2800">
                <a:latin typeface="Times New Roman" panose="02020603050405020304" pitchFamily="18" charset="0"/>
                <a:cs typeface="B Zar" panose="00000400000000000000" pitchFamily="2" charset="-78"/>
              </a:rPr>
              <a:t>)</a:t>
            </a: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1102198" y="37046614"/>
            <a:ext cx="27970805" cy="3957963"/>
          </a:xfrm>
          <a:prstGeom prst="roundRect">
            <a:avLst>
              <a:gd name="adj" fmla="val 585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1102198" y="29143802"/>
            <a:ext cx="13956588" cy="7502442"/>
          </a:xfrm>
          <a:prstGeom prst="roundRect">
            <a:avLst>
              <a:gd name="adj" fmla="val 585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2083" name="Rectangle 18"/>
          <p:cNvSpPr>
            <a:spLocks noChangeArrowheads="1"/>
          </p:cNvSpPr>
          <p:nvPr/>
        </p:nvSpPr>
        <p:spPr bwMode="auto">
          <a:xfrm>
            <a:off x="12601575" y="29417963"/>
            <a:ext cx="20097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نتیجه گیری</a:t>
            </a:r>
            <a:endParaRPr lang="en-US" altLang="en-US" sz="3600" b="1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084" name="Rectangle 29"/>
          <p:cNvSpPr>
            <a:spLocks noChangeArrowheads="1"/>
          </p:cNvSpPr>
          <p:nvPr/>
        </p:nvSpPr>
        <p:spPr bwMode="auto">
          <a:xfrm>
            <a:off x="1676400" y="30116463"/>
            <a:ext cx="12773025" cy="655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نتیجه گیری  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(B Zar 28)</a:t>
            </a:r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85" name="TextBox 11"/>
          <p:cNvSpPr txBox="1">
            <a:spLocks noChangeArrowheads="1"/>
          </p:cNvSpPr>
          <p:nvPr/>
        </p:nvSpPr>
        <p:spPr bwMode="auto">
          <a:xfrm>
            <a:off x="26749375" y="37104638"/>
            <a:ext cx="2044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منابع:</a:t>
            </a:r>
            <a:endParaRPr lang="en-US" altLang="en-US" sz="3600" b="1">
              <a:cs typeface="B Titr" panose="00000700000000000000" pitchFamily="2" charset="-78"/>
            </a:endParaRPr>
          </a:p>
        </p:txBody>
      </p:sp>
      <p:sp>
        <p:nvSpPr>
          <p:cNvPr id="2086" name="Rectangle 31"/>
          <p:cNvSpPr>
            <a:spLocks noChangeArrowheads="1"/>
          </p:cNvSpPr>
          <p:nvPr/>
        </p:nvSpPr>
        <p:spPr bwMode="auto">
          <a:xfrm>
            <a:off x="1381125" y="37752338"/>
            <a:ext cx="274828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منابع 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B Zar 28)</a:t>
            </a:r>
            <a:r>
              <a:rPr lang="fa-IR" sz="2800">
                <a:latin typeface="Times New Roman" panose="02020603050405020304" pitchFamily="18" charset="0"/>
                <a:cs typeface="B Zar" panose="00000400000000000000" pitchFamily="2" charset="-78"/>
              </a:rPr>
              <a:t>)</a:t>
            </a: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87" name="Text Box 13"/>
          <p:cNvSpPr txBox="1">
            <a:spLocks noChangeArrowheads="1"/>
          </p:cNvSpPr>
          <p:nvPr/>
        </p:nvSpPr>
        <p:spPr bwMode="auto">
          <a:xfrm>
            <a:off x="6915150" y="9390063"/>
            <a:ext cx="14120813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0" cmpd="dbl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0" tIns="45695" rIns="91390" bIns="45695"/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/>
            <a:r>
              <a:rPr lang="fa-IR" sz="3600" b="1" u="sng" dirty="0">
                <a:solidFill>
                  <a:srgbClr val="000000"/>
                </a:solidFill>
                <a:cs typeface="B Titr" panose="00000700000000000000" pitchFamily="2" charset="-78"/>
              </a:rPr>
              <a:t>نام و نام خانوادگی نویسنده اول</a:t>
            </a:r>
            <a:r>
              <a:rPr lang="fa-IR" sz="3600" b="1" u="sng" baseline="30000" dirty="0">
                <a:solidFill>
                  <a:srgbClr val="000000"/>
                </a:solidFill>
                <a:cs typeface="B Titr" panose="00000700000000000000" pitchFamily="2" charset="-78"/>
              </a:rPr>
              <a:t>1</a:t>
            </a:r>
            <a:r>
              <a:rPr lang="fa-IR" sz="3600" b="1" dirty="0">
                <a:solidFill>
                  <a:srgbClr val="000000"/>
                </a:solidFill>
                <a:cs typeface="B Titr" panose="00000700000000000000" pitchFamily="2" charset="-78"/>
              </a:rPr>
              <a:t> ، سایر نویسندگان</a:t>
            </a:r>
            <a:r>
              <a:rPr lang="fa-IR" sz="3600" b="1" baseline="30000" dirty="0">
                <a:solidFill>
                  <a:srgbClr val="000000"/>
                </a:solidFill>
                <a:cs typeface="B Titr" panose="00000700000000000000" pitchFamily="2" charset="-78"/>
              </a:rPr>
              <a:t>2</a:t>
            </a:r>
            <a:r>
              <a:rPr lang="fa-IR" sz="3600" b="1" dirty="0">
                <a:solidFill>
                  <a:srgbClr val="000000"/>
                </a:solidFill>
                <a:cs typeface="B Titr" panose="00000700000000000000" pitchFamily="2" charset="-78"/>
              </a:rPr>
              <a:t> (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B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Titr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 36 Bold</a:t>
            </a:r>
            <a:r>
              <a:rPr lang="fa-IR" sz="3600" b="1" dirty="0">
                <a:solidFill>
                  <a:srgbClr val="000000"/>
                </a:solidFill>
                <a:cs typeface="B Titr" panose="00000700000000000000" pitchFamily="2" charset="-78"/>
              </a:rPr>
              <a:t>) </a:t>
            </a:r>
          </a:p>
          <a:p>
            <a:pPr algn="ctr" rtl="1" eaLnBrk="1" hangingPunct="1"/>
            <a:r>
              <a:rPr lang="fa-IR" sz="3600" b="1" baseline="30000" dirty="0">
                <a:solidFill>
                  <a:srgbClr val="000000"/>
                </a:solidFill>
                <a:cs typeface="B Titr" panose="00000700000000000000" pitchFamily="2" charset="-78"/>
              </a:rPr>
              <a:t> </a:t>
            </a:r>
            <a:endParaRPr lang="en-US" sz="3600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pPr algn="ctr" rtl="1" eaLnBrk="1" hangingPunct="1"/>
            <a:r>
              <a:rPr lang="fa-IR" sz="2800" b="1" dirty="0">
                <a:solidFill>
                  <a:srgbClr val="000000"/>
                </a:solidFill>
                <a:cs typeface="B Titr" panose="00000700000000000000" pitchFamily="2" charset="-78"/>
              </a:rPr>
              <a:t>1- مشخصات نویسندگان: مرتبه علمی و دانشگاه (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B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Titr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 28 Bold</a:t>
            </a:r>
            <a:r>
              <a:rPr lang="fa-IR" sz="2800" b="1" dirty="0">
                <a:solidFill>
                  <a:srgbClr val="000000"/>
                </a:solidFill>
                <a:cs typeface="B Titr" panose="00000700000000000000" pitchFamily="2" charset="-78"/>
              </a:rPr>
              <a:t>)</a:t>
            </a:r>
            <a:endParaRPr lang="en-US" sz="2800" b="1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pPr algn="ctr" eaLnBrk="1" hangingPunct="1"/>
            <a:r>
              <a:rPr lang="fa-IR" sz="2800" b="1" u="sng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 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918825" y="7656513"/>
            <a:ext cx="6515100" cy="784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3467405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500" b="1" dirty="0">
                <a:latin typeface="+mn-lt"/>
                <a:cs typeface="B Titr" panose="00000700000000000000" pitchFamily="2" charset="-78"/>
              </a:rPr>
              <a:t>عنوان مقاله (</a:t>
            </a:r>
            <a:r>
              <a:rPr lang="en-US" sz="4500" b="1" dirty="0">
                <a:latin typeface="Times New Roman" panose="02020603050405020304" pitchFamily="18" charset="0"/>
                <a:cs typeface="B Titr" panose="00000700000000000000" pitchFamily="2" charset="-78"/>
              </a:rPr>
              <a:t>B </a:t>
            </a:r>
            <a:r>
              <a:rPr lang="en-US" sz="4500" b="1" dirty="0" err="1">
                <a:latin typeface="Times New Roman" panose="02020603050405020304" pitchFamily="18" charset="0"/>
                <a:cs typeface="B Titr" panose="00000700000000000000" pitchFamily="2" charset="-78"/>
              </a:rPr>
              <a:t>Titr</a:t>
            </a:r>
            <a:r>
              <a:rPr lang="en-US" sz="4500" b="1" dirty="0">
                <a:latin typeface="Times New Roman" panose="02020603050405020304" pitchFamily="18" charset="0"/>
                <a:cs typeface="B Titr" panose="00000700000000000000" pitchFamily="2" charset="-78"/>
              </a:rPr>
              <a:t> 45 </a:t>
            </a:r>
            <a:r>
              <a:rPr lang="en-US" sz="4500" b="1" dirty="0" err="1">
                <a:latin typeface="Times New Roman" panose="02020603050405020304" pitchFamily="18" charset="0"/>
                <a:cs typeface="B Titr" panose="00000700000000000000" pitchFamily="2" charset="-78"/>
              </a:rPr>
              <a:t>pt</a:t>
            </a:r>
            <a:r>
              <a:rPr lang="fa-IR" sz="4500" b="1" dirty="0">
                <a:latin typeface="+mn-lt"/>
                <a:cs typeface="B Titr" panose="00000700000000000000" pitchFamily="2" charset="-78"/>
              </a:rPr>
              <a:t>)</a:t>
            </a:r>
            <a:endParaRPr lang="en-US" sz="4500" b="1" dirty="0">
              <a:latin typeface="+mn-lt"/>
              <a:cs typeface="B Titr" panose="00000700000000000000" pitchFamily="2" charset="-78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7" b="1077"/>
          <a:stretch/>
        </p:blipFill>
        <p:spPr>
          <a:xfrm>
            <a:off x="1102198" y="1263252"/>
            <a:ext cx="28005730" cy="5480448"/>
          </a:xfrm>
          <a:prstGeom prst="roundRect">
            <a:avLst>
              <a:gd name="adj" fmla="val 6034"/>
            </a:avLst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</TotalTime>
  <Words>96</Words>
  <Application>Microsoft Office PowerPoint</Application>
  <PresentationFormat>Custom</PresentationFormat>
  <Paragraphs>103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Aptos</vt:lpstr>
      <vt:lpstr>B Titr</vt:lpstr>
      <vt:lpstr>B Zar</vt:lpstr>
      <vt:lpstr>Times New Roman</vt:lpstr>
      <vt:lpstr>Aptos Display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 bb</dc:creator>
  <cp:lastModifiedBy>Ayrik</cp:lastModifiedBy>
  <cp:revision>47</cp:revision>
  <dcterms:created xsi:type="dcterms:W3CDTF">2021-10-22T15:05:07Z</dcterms:created>
  <dcterms:modified xsi:type="dcterms:W3CDTF">2026-01-04T11:01:38Z</dcterms:modified>
</cp:coreProperties>
</file>